
<file path=[Content_Types].xml><?xml version="1.0" encoding="utf-8"?>
<Types xmlns="http://schemas.openxmlformats.org/package/2006/content-types">
  <Default Extension="png" ContentType="image/png"/>
  <Default Extension="jpeg" ContentType="image/jpeg"/>
  <Default Extension="webp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57" d="100"/>
          <a:sy n="57" d="100"/>
        </p:scale>
        <p:origin x="78" y="1236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jpg>
</file>

<file path=ppt/media/image4.webp>
</file>

<file path=ppt/media/image5.jpeg>
</file>

<file path=ppt/media/image6.jp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5B06C-B516-43E3-930F-EA71D6CBA1E8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B928D-4951-401C-86C9-EAB4C09305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74104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5B06C-B516-43E3-930F-EA71D6CBA1E8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B928D-4951-401C-86C9-EAB4C09305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38198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5B06C-B516-43E3-930F-EA71D6CBA1E8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B928D-4951-401C-86C9-EAB4C09305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2745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5B06C-B516-43E3-930F-EA71D6CBA1E8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B928D-4951-401C-86C9-EAB4C09305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83884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5B06C-B516-43E3-930F-EA71D6CBA1E8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B928D-4951-401C-86C9-EAB4C09305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43373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5B06C-B516-43E3-930F-EA71D6CBA1E8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B928D-4951-401C-86C9-EAB4C09305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48361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5B06C-B516-43E3-930F-EA71D6CBA1E8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B928D-4951-401C-86C9-EAB4C09305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92820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5B06C-B516-43E3-930F-EA71D6CBA1E8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B928D-4951-401C-86C9-EAB4C09305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41518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5B06C-B516-43E3-930F-EA71D6CBA1E8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B928D-4951-401C-86C9-EAB4C09305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50156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5B06C-B516-43E3-930F-EA71D6CBA1E8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B928D-4951-401C-86C9-EAB4C09305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67062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5B06C-B516-43E3-930F-EA71D6CBA1E8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B928D-4951-401C-86C9-EAB4C09305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50028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5B06C-B516-43E3-930F-EA71D6CBA1E8}" type="datetimeFigureOut">
              <a:rPr lang="hu-HU" smtClean="0"/>
              <a:t>2025. 09. 15.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B928D-4951-401C-86C9-EAB4C09305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90042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webp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webp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4.web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webp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églalap 8"/>
          <p:cNvSpPr/>
          <p:nvPr/>
        </p:nvSpPr>
        <p:spPr>
          <a:xfrm>
            <a:off x="0" y="-17377"/>
            <a:ext cx="12192000" cy="6875377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13" t="-599" r="24737" b="599"/>
          <a:stretch/>
        </p:blipFill>
        <p:spPr>
          <a:xfrm>
            <a:off x="960912" y="7128709"/>
            <a:ext cx="1080000" cy="1080000"/>
          </a:xfrm>
          <a:prstGeom prst="ellipse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16" t="-1539" r="7799" b="1539"/>
          <a:stretch/>
        </p:blipFill>
        <p:spPr>
          <a:xfrm>
            <a:off x="722390" y="5795377"/>
            <a:ext cx="1080000" cy="1080000"/>
          </a:xfrm>
          <a:prstGeom prst="ellipse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18" t="10141" r="26570" b="44859"/>
          <a:stretch/>
        </p:blipFill>
        <p:spPr>
          <a:xfrm>
            <a:off x="965345" y="4462045"/>
            <a:ext cx="1080000" cy="1080000"/>
          </a:xfrm>
          <a:prstGeom prst="ellipse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69" r="25781"/>
          <a:stretch/>
        </p:blipFill>
        <p:spPr>
          <a:xfrm>
            <a:off x="483868" y="2302045"/>
            <a:ext cx="1800000" cy="1800000"/>
          </a:xfrm>
          <a:prstGeom prst="ellipse">
            <a:avLst/>
          </a:prstGeom>
        </p:spPr>
      </p:pic>
      <p:sp>
        <p:nvSpPr>
          <p:cNvPr id="11" name="Szövegdoboz 10"/>
          <p:cNvSpPr txBox="1"/>
          <p:nvPr/>
        </p:nvSpPr>
        <p:spPr>
          <a:xfrm>
            <a:off x="3064933" y="-34754"/>
            <a:ext cx="87037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8000" u="sng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TARTALOMJEGYZÉK</a:t>
            </a:r>
            <a:endParaRPr lang="hu-HU" sz="8000" u="sng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778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6"/>
          <p:cNvSpPr/>
          <p:nvPr/>
        </p:nvSpPr>
        <p:spPr>
          <a:xfrm>
            <a:off x="0" y="0"/>
            <a:ext cx="12192000" cy="6875377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13" t="-599" r="24737" b="599"/>
          <a:stretch/>
        </p:blipFill>
        <p:spPr>
          <a:xfrm>
            <a:off x="1216636" y="7281111"/>
            <a:ext cx="1080000" cy="1080000"/>
          </a:xfrm>
          <a:prstGeom prst="ellipse">
            <a:avLst/>
          </a:prstGeom>
        </p:spPr>
      </p:pic>
      <p:pic>
        <p:nvPicPr>
          <p:cNvPr id="3" name="Kép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16" t="-1539" r="7799" b="1539"/>
          <a:stretch/>
        </p:blipFill>
        <p:spPr>
          <a:xfrm>
            <a:off x="1098102" y="5448355"/>
            <a:ext cx="1080000" cy="1080000"/>
          </a:xfrm>
          <a:prstGeom prst="ellipse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18" t="10141" r="26570" b="44859"/>
          <a:stretch/>
        </p:blipFill>
        <p:spPr>
          <a:xfrm>
            <a:off x="861034" y="2895599"/>
            <a:ext cx="1800000" cy="1800000"/>
          </a:xfrm>
          <a:prstGeom prst="ellipse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69" r="25781"/>
          <a:stretch/>
        </p:blipFill>
        <p:spPr>
          <a:xfrm>
            <a:off x="979568" y="1130580"/>
            <a:ext cx="1080000" cy="1080000"/>
          </a:xfrm>
          <a:prstGeom prst="ellipse">
            <a:avLst/>
          </a:prstGeom>
        </p:spPr>
      </p:pic>
      <p:sp>
        <p:nvSpPr>
          <p:cNvPr id="8" name="Szövegdoboz 7"/>
          <p:cNvSpPr txBox="1"/>
          <p:nvPr/>
        </p:nvSpPr>
        <p:spPr>
          <a:xfrm>
            <a:off x="3064933" y="-34754"/>
            <a:ext cx="87037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7200" u="sng" dirty="0" smtClean="0">
                <a:solidFill>
                  <a:schemeClr val="accent2">
                    <a:lumMod val="75000"/>
                  </a:schemeClr>
                </a:solidFill>
              </a:rPr>
              <a:t>RÓLUNK/TANULMÁNY</a:t>
            </a:r>
            <a:endParaRPr lang="hu-HU" sz="7200" u="sng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7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6"/>
          <p:cNvSpPr/>
          <p:nvPr/>
        </p:nvSpPr>
        <p:spPr>
          <a:xfrm>
            <a:off x="0" y="0"/>
            <a:ext cx="12192000" cy="6875377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13" t="-599" r="24737" b="599"/>
          <a:stretch/>
        </p:blipFill>
        <p:spPr>
          <a:xfrm>
            <a:off x="1161403" y="5297264"/>
            <a:ext cx="1080000" cy="1080000"/>
          </a:xfrm>
          <a:prstGeom prst="ellipse">
            <a:avLst/>
          </a:prstGeom>
        </p:spPr>
      </p:pic>
      <p:pic>
        <p:nvPicPr>
          <p:cNvPr id="3" name="Kép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16" t="-1539" r="7799" b="1539"/>
          <a:stretch/>
        </p:blipFill>
        <p:spPr>
          <a:xfrm>
            <a:off x="939814" y="2565231"/>
            <a:ext cx="1800000" cy="1800000"/>
          </a:xfrm>
          <a:prstGeom prst="ellipse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18" t="10141" r="26570" b="44859"/>
          <a:stretch/>
        </p:blipFill>
        <p:spPr>
          <a:xfrm>
            <a:off x="1438225" y="949115"/>
            <a:ext cx="1080000" cy="1080000"/>
          </a:xfrm>
          <a:prstGeom prst="ellipse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69" r="25781"/>
          <a:stretch/>
        </p:blipFill>
        <p:spPr>
          <a:xfrm>
            <a:off x="1216635" y="-667001"/>
            <a:ext cx="1080000" cy="1080000"/>
          </a:xfrm>
          <a:prstGeom prst="ellipse">
            <a:avLst/>
          </a:prstGeom>
        </p:spPr>
      </p:pic>
      <p:sp>
        <p:nvSpPr>
          <p:cNvPr id="9" name="Szövegdoboz 8"/>
          <p:cNvSpPr txBox="1"/>
          <p:nvPr/>
        </p:nvSpPr>
        <p:spPr>
          <a:xfrm>
            <a:off x="3064933" y="-34754"/>
            <a:ext cx="87037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7200" u="sng" dirty="0" smtClean="0">
                <a:solidFill>
                  <a:srgbClr val="00B0F0"/>
                </a:solidFill>
              </a:rPr>
              <a:t>TAPASZTALATAINK</a:t>
            </a:r>
            <a:endParaRPr lang="hu-HU" sz="7200" u="sng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1054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6"/>
          <p:cNvSpPr/>
          <p:nvPr/>
        </p:nvSpPr>
        <p:spPr>
          <a:xfrm>
            <a:off x="0" y="0"/>
            <a:ext cx="12192000" cy="6875377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13" t="-599" r="24737" b="599"/>
          <a:stretch/>
        </p:blipFill>
        <p:spPr>
          <a:xfrm>
            <a:off x="852203" y="2672597"/>
            <a:ext cx="1800000" cy="1800000"/>
          </a:xfrm>
          <a:prstGeom prst="ellipse">
            <a:avLst/>
          </a:prstGeom>
        </p:spPr>
      </p:pic>
      <p:pic>
        <p:nvPicPr>
          <p:cNvPr id="3" name="Kép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16" t="-1539" r="7799" b="1539"/>
          <a:stretch/>
        </p:blipFill>
        <p:spPr>
          <a:xfrm>
            <a:off x="1453680" y="975030"/>
            <a:ext cx="1080000" cy="1080000"/>
          </a:xfrm>
          <a:prstGeom prst="ellipse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18" t="10141" r="26570" b="44859"/>
          <a:stretch/>
        </p:blipFill>
        <p:spPr>
          <a:xfrm>
            <a:off x="1335157" y="-722536"/>
            <a:ext cx="1080000" cy="1080000"/>
          </a:xfrm>
          <a:prstGeom prst="ellipse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69" r="25781"/>
          <a:stretch/>
        </p:blipFill>
        <p:spPr>
          <a:xfrm>
            <a:off x="1216635" y="-2512734"/>
            <a:ext cx="1080000" cy="1080000"/>
          </a:xfrm>
          <a:prstGeom prst="ellipse">
            <a:avLst/>
          </a:prstGeom>
        </p:spPr>
      </p:pic>
      <p:sp>
        <p:nvSpPr>
          <p:cNvPr id="8" name="Szövegdoboz 7"/>
          <p:cNvSpPr txBox="1"/>
          <p:nvPr/>
        </p:nvSpPr>
        <p:spPr>
          <a:xfrm>
            <a:off x="3064933" y="-34754"/>
            <a:ext cx="87037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7200" u="sng" dirty="0" smtClean="0">
                <a:solidFill>
                  <a:srgbClr val="92D050"/>
                </a:solidFill>
              </a:rPr>
              <a:t>CISCO FELADAT</a:t>
            </a:r>
            <a:endParaRPr lang="hu-HU" sz="7200" u="sng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1905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5</Words>
  <Application>Microsoft Office PowerPoint</Application>
  <PresentationFormat>Szélesvásznú</PresentationFormat>
  <Paragraphs>4</Paragraphs>
  <Slides>4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Office-téma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diak</dc:creator>
  <cp:lastModifiedBy>diak</cp:lastModifiedBy>
  <cp:revision>5</cp:revision>
  <dcterms:created xsi:type="dcterms:W3CDTF">2025-09-15T08:39:02Z</dcterms:created>
  <dcterms:modified xsi:type="dcterms:W3CDTF">2025-09-15T09:14:26Z</dcterms:modified>
</cp:coreProperties>
</file>

<file path=docProps/thumbnail.jpeg>
</file>